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1" r:id="rId41"/>
    <p:sldId id="295" r:id="rId42"/>
    <p:sldId id="300" r:id="rId43"/>
    <p:sldId id="296" r:id="rId44"/>
    <p:sldId id="299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3E46A8-4A27-9D6F-568A-0C0DC0A85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974825"/>
            <a:ext cx="8361229" cy="908349"/>
          </a:xfrm>
        </p:spPr>
        <p:txBody>
          <a:bodyPr/>
          <a:lstStyle/>
          <a:p>
            <a:r>
              <a:rPr lang="ko-KR" altLang="en-US" sz="6000" dirty="0"/>
              <a:t>데이터베이스 </a:t>
            </a:r>
            <a:r>
              <a:rPr lang="en-US" altLang="ko-KR" sz="6000" dirty="0"/>
              <a:t>2</a:t>
            </a:r>
            <a:r>
              <a:rPr lang="ko-KR" altLang="en-US" sz="6000" dirty="0"/>
              <a:t>강 과제</a:t>
            </a:r>
          </a:p>
        </p:txBody>
      </p:sp>
    </p:spTree>
    <p:extLst>
      <p:ext uri="{BB962C8B-B14F-4D97-AF65-F5344CB8AC3E}">
        <p14:creationId xmlns:p14="http://schemas.microsoft.com/office/powerpoint/2010/main" val="22844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E38A574-11DC-31EE-2D90-1B01FED8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9" y="476794"/>
            <a:ext cx="8214781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C8F1B25-ABAE-1916-73EF-FFE37081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30" y="3592643"/>
            <a:ext cx="2629267" cy="342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05D9C9B-461E-6B47-710A-A71B0712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532" y="3326981"/>
            <a:ext cx="1398836" cy="874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D4F643F-4D55-08EC-885B-6912AC98E4D1}"/>
              </a:ext>
            </a:extLst>
          </p:cNvPr>
          <p:cNvSpPr txBox="1"/>
          <p:nvPr/>
        </p:nvSpPr>
        <p:spPr>
          <a:xfrm>
            <a:off x="3482649" y="4629688"/>
            <a:ext cx="629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 </a:t>
            </a:r>
            <a:r>
              <a:rPr lang="ko-KR" altLang="en-US" dirty="0"/>
              <a:t>차이나는 이유는 </a:t>
            </a:r>
            <a:r>
              <a:rPr lang="en-US" altLang="ko-KR" dirty="0" err="1"/>
              <a:t>eclips</a:t>
            </a:r>
            <a:r>
              <a:rPr lang="ko-KR" altLang="en-US" dirty="0"/>
              <a:t>안에서 데이터가 </a:t>
            </a:r>
            <a:r>
              <a:rPr lang="ko-KR" altLang="en-US" dirty="0" err="1"/>
              <a:t>들어갈때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번째 항목부터 들어가게끔 </a:t>
            </a:r>
            <a:r>
              <a:rPr lang="ko-KR" altLang="en-US" dirty="0" err="1"/>
              <a:t>설정되어있기</a:t>
            </a:r>
            <a:r>
              <a:rPr lang="ko-KR" altLang="en-US" dirty="0"/>
              <a:t> 때문임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EE3EA63-F852-F321-E207-D1A2D50CD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94" y="1170891"/>
            <a:ext cx="2247250" cy="17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2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63CC404-A11E-E7BD-E322-2D4EC02A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98" y="2322081"/>
            <a:ext cx="3219899" cy="2772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4845E0F-D4CA-FA35-E611-26B0BC0D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493"/>
            <a:ext cx="6629763" cy="61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(2)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96F4E5C-BE06-5B04-531E-C56E8099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18" y="0"/>
            <a:ext cx="23273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A5A62E-7EE2-F16D-DBC1-4B3F68D2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379"/>
            <a:ext cx="6957304" cy="64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(3)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D1011A2-352B-7CE2-9520-1733A658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674" y="0"/>
            <a:ext cx="2351314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92B9FC6-C3E6-8FD4-0E7A-3CEAF53F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0533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F98B662-EAC9-5A6C-7E83-5014992B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779" y="0"/>
            <a:ext cx="21530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95D2270-D550-F62B-FC78-13B54EA0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1239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9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create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BF84AEA-D43A-D501-5789-B20BB907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480" y="2787764"/>
            <a:ext cx="1584228" cy="1282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81D316C-7060-EE8E-4FBC-A40D1E84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417"/>
            <a:ext cx="854511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drop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B4CD91C-756A-8C87-EEE7-7D6F4899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62" y="2316482"/>
            <a:ext cx="9871475" cy="2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2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489DD82-C4A7-4D25-883C-5D9E2DCF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07" y="359872"/>
            <a:ext cx="8614786" cy="61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8398ED2-9372-028E-E0FE-E308DE8E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9" y="1550195"/>
            <a:ext cx="2448640" cy="1545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4BA5672-A4DF-E6F8-AC6C-2442FE4C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73" y="4169299"/>
            <a:ext cx="4168527" cy="476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89083C3-AF53-5CAF-500F-5D2CCC6C3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19" y="3925611"/>
            <a:ext cx="1805253" cy="964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D12B987-3223-07DB-16EE-64138AE2CC65}"/>
              </a:ext>
            </a:extLst>
          </p:cNvPr>
          <p:cNvSpPr txBox="1"/>
          <p:nvPr/>
        </p:nvSpPr>
        <p:spPr>
          <a:xfrm>
            <a:off x="3261359" y="553482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Eclipse</a:t>
            </a:r>
            <a:r>
              <a:rPr lang="ko-KR" altLang="en-US" dirty="0"/>
              <a:t>에서는 </a:t>
            </a:r>
            <a:r>
              <a:rPr lang="en-US" altLang="ko-KR" dirty="0"/>
              <a:t>0</a:t>
            </a:r>
            <a:r>
              <a:rPr lang="ko-KR" altLang="en-US" dirty="0"/>
              <a:t>번째부터 </a:t>
            </a:r>
            <a:r>
              <a:rPr lang="en-US" altLang="ko-KR" dirty="0"/>
              <a:t>count</a:t>
            </a:r>
            <a:r>
              <a:rPr lang="ko-KR" altLang="en-US" dirty="0"/>
              <a:t>가 되므로 개수가 동일</a:t>
            </a:r>
          </a:p>
        </p:txBody>
      </p:sp>
    </p:spTree>
    <p:extLst>
      <p:ext uri="{BB962C8B-B14F-4D97-AF65-F5344CB8AC3E}">
        <p14:creationId xmlns:p14="http://schemas.microsoft.com/office/powerpoint/2010/main" val="414524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17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9804478-E1B2-55AB-2670-376FB185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160" y="2762275"/>
            <a:ext cx="2353945" cy="1333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7DD359B-8401-C878-9C0B-2BBA1418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2" y="2126713"/>
            <a:ext cx="8609564" cy="26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가장 가까운 거리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3B2269F-D15B-CDD9-D17E-018D4168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451"/>
            <a:ext cx="7952865" cy="5839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372EE91-AAAD-D421-FCA8-299C9C0F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90" y="2190576"/>
            <a:ext cx="311511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6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전체 데이터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30BAB03-E9C8-8F98-B06C-36F4468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8457"/>
            <a:ext cx="8351990" cy="6139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8AB7482-0CC7-4A3D-214E-61BAEEA6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307" y="0"/>
            <a:ext cx="226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1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193215D-D9B0-0CC7-1B5B-63FA0B9F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87"/>
            <a:ext cx="8396298" cy="6172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0F6C6A6-DF65-723D-4AE1-46285157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35" y="0"/>
            <a:ext cx="207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2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F6A34C7-9E90-A36B-54AA-0218994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23" y="0"/>
            <a:ext cx="211334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3714375-0C09-CB58-9136-67DA6793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"/>
            <a:ext cx="8264441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 실습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90"/>
            <a:ext cx="9440883" cy="3393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22" y="2519217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4" y="2200820"/>
            <a:ext cx="9771014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70" y="5943472"/>
            <a:ext cx="7906853" cy="914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58" y="814261"/>
            <a:ext cx="860227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– </a:t>
            </a:r>
            <a:r>
              <a:rPr lang="ko-KR" altLang="en-US" sz="2000" dirty="0" smtClean="0"/>
              <a:t>테이블 생성 </a:t>
            </a:r>
            <a:r>
              <a:rPr lang="en-US" altLang="ko-KR" sz="2000" dirty="0" smtClean="0"/>
              <a:t>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column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454"/>
            <a:ext cx="10078857" cy="325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409" y="2604708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drop table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519235"/>
            <a:ext cx="842127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5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insert data 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5" y="1141985"/>
            <a:ext cx="950727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18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76D56A0-1563-994D-E70F-FF87EA51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04" y="3716381"/>
            <a:ext cx="1733792" cy="562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A2F4978-A01B-4804-41FE-F5DD1181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9" y="4783647"/>
            <a:ext cx="1666922" cy="859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89561AE-FD8C-E70D-6178-5E5365C42E34}"/>
              </a:ext>
            </a:extLst>
          </p:cNvPr>
          <p:cNvSpPr txBox="1"/>
          <p:nvPr/>
        </p:nvSpPr>
        <p:spPr>
          <a:xfrm>
            <a:off x="7471954" y="4890234"/>
            <a:ext cx="387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Kopo10 DB</a:t>
            </a:r>
            <a:r>
              <a:rPr lang="ko-KR" altLang="en-US" dirty="0"/>
              <a:t>안에 </a:t>
            </a:r>
            <a:r>
              <a:rPr lang="en-US" altLang="ko-KR" dirty="0" err="1"/>
              <a:t>otherExamtable</a:t>
            </a:r>
            <a:r>
              <a:rPr lang="ko-KR" altLang="en-US" dirty="0"/>
              <a:t>이 정상적으로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6B9B17E-C613-32B7-2369-CC18E1C5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84" y="815570"/>
            <a:ext cx="79354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71" y="404740"/>
            <a:ext cx="7177538" cy="64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87" y="824222"/>
            <a:ext cx="905953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72031"/>
            <a:ext cx="4344006" cy="6249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61" y="472031"/>
            <a:ext cx="431542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21" y="448215"/>
            <a:ext cx="4372585" cy="6220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93" y="433925"/>
            <a:ext cx="437258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5" y="476794"/>
            <a:ext cx="4344006" cy="6230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00" y="1948611"/>
            <a:ext cx="431542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 smtClean="0"/>
              <a:t>26</a:t>
            </a:r>
            <a:r>
              <a:rPr lang="ko-KR" altLang="en-US" sz="2000" dirty="0" smtClean="0"/>
              <a:t>페이지 실습</a:t>
            </a:r>
            <a:r>
              <a:rPr lang="en-US" altLang="ko-KR" sz="2000" dirty="0" smtClean="0"/>
              <a:t>1 – </a:t>
            </a:r>
            <a:r>
              <a:rPr lang="ko-KR" altLang="en-US" sz="2000" dirty="0" smtClean="0"/>
              <a:t>주식</a:t>
            </a:r>
            <a:r>
              <a:rPr lang="en-US" altLang="ko-KR" sz="2000" dirty="0" smtClean="0"/>
              <a:t>DB </a:t>
            </a:r>
            <a:r>
              <a:rPr lang="ko-KR" altLang="en-US" sz="2000" dirty="0" smtClean="0"/>
              <a:t>테이블 생성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64" y="1369995"/>
            <a:ext cx="9000558" cy="40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29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1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테이블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0" y="2200819"/>
            <a:ext cx="9294109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29" y="319701"/>
            <a:ext cx="5310644" cy="65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</a:t>
            </a:r>
            <a:r>
              <a:rPr lang="ko-KR" altLang="en-US" sz="2000" dirty="0" smtClean="0"/>
              <a:t>입력 중 중복 키 에러 발생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75076" y="4180408"/>
            <a:ext cx="850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입력 중 </a:t>
            </a:r>
            <a:r>
              <a:rPr lang="en-US" altLang="ko-KR" dirty="0" smtClean="0"/>
              <a:t>8724023, 8725658</a:t>
            </a:r>
            <a:r>
              <a:rPr lang="ko-KR" altLang="en-US" dirty="0" smtClean="0"/>
              <a:t>번 데이터가 </a:t>
            </a:r>
            <a:r>
              <a:rPr lang="en-US" altLang="ko-KR" dirty="0" smtClean="0"/>
              <a:t>PK </a:t>
            </a:r>
            <a:r>
              <a:rPr lang="ko-KR" altLang="en-US" dirty="0" smtClean="0"/>
              <a:t>중복으로 인해 입력되지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32" y="3142887"/>
            <a:ext cx="6224775" cy="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입력 </a:t>
            </a:r>
            <a:r>
              <a:rPr lang="ko-KR" altLang="en-US" sz="2000" dirty="0" smtClean="0"/>
              <a:t>완료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1591401" y="5615267"/>
            <a:ext cx="7565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11,146,121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데이터를 입력하였고 </a:t>
            </a:r>
            <a:r>
              <a:rPr lang="en-US" altLang="ko-KR" dirty="0" smtClean="0"/>
              <a:t>6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46</a:t>
            </a:r>
            <a:r>
              <a:rPr lang="ko-KR" altLang="en-US" dirty="0" err="1" smtClean="0"/>
              <a:t>분정도가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소요되었다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0" y="2977158"/>
            <a:ext cx="4030739" cy="383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2214" y="2463113"/>
            <a:ext cx="247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시간 </a:t>
            </a:r>
            <a:r>
              <a:rPr lang="en-US" altLang="ko-KR" dirty="0" smtClean="0"/>
              <a:t>~ </a:t>
            </a:r>
            <a:r>
              <a:rPr lang="ko-KR" altLang="en-US" dirty="0" smtClean="0"/>
              <a:t>종료 시간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22" y="1360509"/>
            <a:ext cx="406774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19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BC8193E-A149-EF47-1B13-BA58BB5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81" y="4055445"/>
            <a:ext cx="3124636" cy="419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68F61DF-D96F-4F50-E94C-A0A7CF6FE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70" y="5263664"/>
            <a:ext cx="3232859" cy="613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8F2E9FD-3F76-32AD-598D-4272567E0F3F}"/>
              </a:ext>
            </a:extLst>
          </p:cNvPr>
          <p:cNvSpPr txBox="1"/>
          <p:nvPr/>
        </p:nvSpPr>
        <p:spPr>
          <a:xfrm>
            <a:off x="8307977" y="53825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아무것도 없음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99DFE2F-601D-032F-3B3D-4E33CF7D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46" y="1265855"/>
            <a:ext cx="792590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입력 </a:t>
            </a:r>
            <a:r>
              <a:rPr lang="ko-KR" altLang="en-US" sz="2000" dirty="0" smtClean="0"/>
              <a:t>완료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2" y="961608"/>
            <a:ext cx="5897218" cy="8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 smtClean="0"/>
              <a:t>(2015-01-12)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38509"/>
            <a:ext cx="7811590" cy="5706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971" y="0"/>
            <a:ext cx="1450428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685" y="6249920"/>
            <a:ext cx="4887007" cy="2667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15" y="6122106"/>
            <a:ext cx="1044727" cy="5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/>
              <a:t>(2015-01-12)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2" y="799744"/>
            <a:ext cx="7487695" cy="4048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4571" y="5171384"/>
            <a:ext cx="386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에서도 </a:t>
            </a:r>
            <a:r>
              <a:rPr lang="en-US" altLang="ko-KR" dirty="0" smtClean="0"/>
              <a:t>2206</a:t>
            </a:r>
            <a:r>
              <a:rPr lang="ko-KR" altLang="en-US" dirty="0" smtClean="0"/>
              <a:t>개로 일치함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476794"/>
            <a:ext cx="7973538" cy="5687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220" y="0"/>
            <a:ext cx="142052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64" y="6369992"/>
            <a:ext cx="5172797" cy="23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761" y="6164013"/>
            <a:ext cx="1175258" cy="6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7" y="1018729"/>
            <a:ext cx="8183117" cy="398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8364" y="5358004"/>
            <a:ext cx="651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파일에서 카운트 해보았다</a:t>
            </a:r>
            <a:r>
              <a:rPr lang="en-US" altLang="ko-KR" dirty="0" smtClean="0"/>
              <a:t>. 9841</a:t>
            </a:r>
            <a:r>
              <a:rPr lang="ko-KR" altLang="en-US" dirty="0" smtClean="0"/>
              <a:t>개 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정리하기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42" y="0"/>
            <a:ext cx="5289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80" y="0"/>
            <a:ext cx="52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20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B0AAA9A-DB09-2A76-1770-2AE9AB47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55" y="4160520"/>
            <a:ext cx="3143689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0030B2B-48A7-1DC3-1FF7-3B0C0CE9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87" y="4830645"/>
            <a:ext cx="2324424" cy="1562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5CB4F5A-AED6-B0AB-2B6B-A2E8126E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256" y="899234"/>
            <a:ext cx="8135485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21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A48F757-87D6-76D7-09DC-CF55D3F5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58" y="4421775"/>
            <a:ext cx="2133283" cy="1643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34EF974-5A01-D482-8205-8E55FFFE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025098"/>
            <a:ext cx="788780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D0F4908-168C-C4B5-38C8-0F5BAA99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60" y="1152876"/>
            <a:ext cx="1813849" cy="119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7433FC-343C-8EB6-BE8D-42A826305148}"/>
              </a:ext>
            </a:extLst>
          </p:cNvPr>
          <p:cNvSpPr txBox="1"/>
          <p:nvPr/>
        </p:nvSpPr>
        <p:spPr>
          <a:xfrm>
            <a:off x="8934994" y="25230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Freewifi</a:t>
            </a:r>
            <a:r>
              <a:rPr lang="en-US" altLang="ko-KR" dirty="0"/>
              <a:t> </a:t>
            </a:r>
            <a:r>
              <a:rPr lang="ko-KR" altLang="en-US" dirty="0"/>
              <a:t>테이블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0274454-584A-16B9-20D0-B7F95C34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017"/>
            <a:ext cx="7868748" cy="438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A9336D5-FC5F-F397-889F-29DDE8ED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6050"/>
            <a:ext cx="786874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6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(2)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7F8981A-F8AF-1B6F-A445-BF2CC1BA7FC2}"/>
              </a:ext>
            </a:extLst>
          </p:cNvPr>
          <p:cNvSpPr txBox="1"/>
          <p:nvPr/>
        </p:nvSpPr>
        <p:spPr>
          <a:xfrm>
            <a:off x="1280159" y="992673"/>
            <a:ext cx="10554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A,B,K varchar(150)</a:t>
            </a:r>
            <a:r>
              <a:rPr lang="ko-KR" altLang="en-US" dirty="0"/>
              <a:t>으로 늘려주기</a:t>
            </a:r>
          </a:p>
          <a:p>
            <a:r>
              <a:rPr lang="en-US" altLang="ko-KR" dirty="0"/>
              <a:t>-&gt; A: </a:t>
            </a:r>
            <a:r>
              <a:rPr lang="ko-KR" altLang="en-US" dirty="0"/>
              <a:t>설치장소명 </a:t>
            </a:r>
            <a:r>
              <a:rPr lang="en-US" altLang="ko-KR" dirty="0" err="1"/>
              <a:t>inst_place</a:t>
            </a:r>
            <a:endParaRPr lang="en-US" altLang="ko-KR" dirty="0"/>
          </a:p>
          <a:p>
            <a:r>
              <a:rPr lang="en-US" altLang="ko-KR" dirty="0"/>
              <a:t>-&gt; B: </a:t>
            </a:r>
            <a:r>
              <a:rPr lang="ko-KR" altLang="en-US" dirty="0" err="1"/>
              <a:t>설치장소상세</a:t>
            </a:r>
            <a:r>
              <a:rPr lang="ko-KR" altLang="en-US" dirty="0"/>
              <a:t> </a:t>
            </a:r>
            <a:r>
              <a:rPr lang="en-US" altLang="ko-KR" dirty="0" err="1"/>
              <a:t>inst_place_detail</a:t>
            </a:r>
            <a:endParaRPr lang="en-US" altLang="ko-KR" dirty="0"/>
          </a:p>
          <a:p>
            <a:r>
              <a:rPr lang="en-US" altLang="ko-KR" dirty="0"/>
              <a:t>-&gt; K : </a:t>
            </a:r>
            <a:r>
              <a:rPr lang="ko-KR" altLang="en-US" dirty="0"/>
              <a:t>관리기관명 </a:t>
            </a:r>
            <a:r>
              <a:rPr lang="en-US" altLang="ko-KR" dirty="0" err="1"/>
              <a:t>manage_office</a:t>
            </a:r>
            <a:endParaRPr lang="en-US" altLang="ko-KR" dirty="0"/>
          </a:p>
          <a:p>
            <a:r>
              <a:rPr lang="en-US" altLang="ko-KR" dirty="0"/>
              <a:t>-&gt; alter table </a:t>
            </a:r>
            <a:r>
              <a:rPr lang="ko-KR" altLang="en-US" dirty="0"/>
              <a:t>테이블명 </a:t>
            </a:r>
            <a:r>
              <a:rPr lang="en-US" altLang="ko-KR" dirty="0"/>
              <a:t>modify </a:t>
            </a:r>
            <a:r>
              <a:rPr lang="ko-KR" altLang="en-US" dirty="0" err="1"/>
              <a:t>컬렴명</a:t>
            </a:r>
            <a:r>
              <a:rPr lang="ko-KR" altLang="en-US" dirty="0"/>
              <a:t> </a:t>
            </a:r>
            <a:r>
              <a:rPr lang="en-US" altLang="ko-KR" dirty="0"/>
              <a:t>varchar(</a:t>
            </a:r>
            <a:r>
              <a:rPr lang="ko-KR" altLang="en-US" dirty="0"/>
              <a:t>사이즈</a:t>
            </a:r>
            <a:r>
              <a:rPr lang="en-US" altLang="ko-KR" dirty="0"/>
              <a:t>); </a:t>
            </a:r>
            <a:r>
              <a:rPr lang="ko-KR" altLang="en-US" dirty="0"/>
              <a:t>활용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(2)</a:t>
            </a:r>
          </a:p>
          <a:p>
            <a:r>
              <a:rPr lang="en-US" altLang="ko-KR" dirty="0"/>
              <a:t>-&gt;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inst_place_detail</a:t>
            </a:r>
            <a:r>
              <a:rPr lang="en-US" altLang="ko-KR" dirty="0"/>
              <a:t> varchar()</a:t>
            </a:r>
            <a:r>
              <a:rPr lang="ko-KR" altLang="en-US" dirty="0"/>
              <a:t>사이즈를 </a:t>
            </a:r>
            <a:r>
              <a:rPr lang="en-US" altLang="ko-KR" dirty="0"/>
              <a:t>250</a:t>
            </a:r>
            <a:r>
              <a:rPr lang="ko-KR" altLang="en-US" dirty="0"/>
              <a:t>으로 다시 변경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(3)</a:t>
            </a:r>
          </a:p>
          <a:p>
            <a:r>
              <a:rPr lang="en-US" altLang="ko-KR" dirty="0"/>
              <a:t>-&gt; 12271</a:t>
            </a:r>
            <a:r>
              <a:rPr lang="ko-KR" altLang="en-US" dirty="0"/>
              <a:t>번째 항목 </a:t>
            </a:r>
            <a:r>
              <a:rPr lang="en-US" altLang="ko-KR" dirty="0" err="1"/>
              <a:t>wifi_ssid</a:t>
            </a:r>
            <a:r>
              <a:rPr lang="en-US" altLang="ko-KR" dirty="0"/>
              <a:t> column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wifi_ssid</a:t>
            </a:r>
            <a:r>
              <a:rPr lang="ko-KR" altLang="en-US" dirty="0"/>
              <a:t>의 </a:t>
            </a:r>
            <a:r>
              <a:rPr lang="en-US" altLang="ko-KR" dirty="0"/>
              <a:t>varchar( )</a:t>
            </a:r>
            <a:r>
              <a:rPr lang="ko-KR" altLang="en-US" dirty="0"/>
              <a:t>사이즈 </a:t>
            </a:r>
            <a:r>
              <a:rPr lang="en-US" altLang="ko-KR" dirty="0"/>
              <a:t>150</a:t>
            </a:r>
            <a:r>
              <a:rPr lang="ko-KR" altLang="en-US" dirty="0"/>
              <a:t>으로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D666702-6621-505A-7C26-D682CBFE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55" y="1191040"/>
            <a:ext cx="5220429" cy="971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7F735B6-F7DB-DEB4-1840-467146D5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572" y="3162263"/>
            <a:ext cx="5172797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8C4A4BC-76B8-8CEC-B46A-9E1B03C4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02" y="4923906"/>
            <a:ext cx="4486901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4DB021D-E1BA-4932-56AA-B77B24C46CD4}"/>
              </a:ext>
            </a:extLst>
          </p:cNvPr>
          <p:cNvSpPr txBox="1"/>
          <p:nvPr/>
        </p:nvSpPr>
        <p:spPr>
          <a:xfrm>
            <a:off x="8216537" y="1997839"/>
            <a:ext cx="3975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복합 키를 지정하기위해 </a:t>
            </a:r>
            <a:r>
              <a:rPr lang="en-US" altLang="ko-KR" dirty="0"/>
              <a:t>id column </a:t>
            </a:r>
            <a:r>
              <a:rPr lang="ko-KR" altLang="en-US" dirty="0"/>
              <a:t>추가로 생성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id</a:t>
            </a:r>
            <a:r>
              <a:rPr lang="ko-KR" altLang="en-US" dirty="0"/>
              <a:t>와 데이터 기준일자를 복합 키로 지정하였음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’</a:t>
            </a:r>
            <a:r>
              <a:rPr lang="ko-KR" altLang="en-US" dirty="0" err="1"/>
              <a:t>설치년월</a:t>
            </a:r>
            <a:r>
              <a:rPr lang="en-US" altLang="ko-KR" dirty="0"/>
              <a:t>’</a:t>
            </a:r>
            <a:r>
              <a:rPr lang="ko-KR" altLang="en-US" dirty="0"/>
              <a:t>에 해당하는 </a:t>
            </a:r>
            <a:r>
              <a:rPr lang="en-US" altLang="ko-KR" dirty="0"/>
              <a:t>column  	</a:t>
            </a:r>
            <a:r>
              <a:rPr lang="en-US" altLang="ko-KR" dirty="0" err="1"/>
              <a:t>inst_date</a:t>
            </a:r>
            <a:r>
              <a:rPr lang="ko-KR" altLang="en-US" dirty="0"/>
              <a:t>의 데이터 형식을</a:t>
            </a:r>
            <a:endParaRPr lang="en-US" altLang="ko-KR" dirty="0"/>
          </a:p>
          <a:p>
            <a:r>
              <a:rPr lang="en-US" altLang="ko-KR" dirty="0"/>
              <a:t>	Date</a:t>
            </a:r>
            <a:r>
              <a:rPr lang="ko-KR" altLang="en-US" dirty="0"/>
              <a:t>로 변경하였음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기존 </a:t>
            </a:r>
            <a:r>
              <a:rPr lang="en-US" altLang="ko-KR" dirty="0"/>
              <a:t>csv</a:t>
            </a:r>
            <a:r>
              <a:rPr lang="ko-KR" altLang="en-US" dirty="0"/>
              <a:t>파일의 </a:t>
            </a:r>
            <a:r>
              <a:rPr lang="ko-KR" altLang="en-US" dirty="0" err="1"/>
              <a:t>설치년월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r>
              <a:rPr lang="ko-KR" altLang="en-US" dirty="0"/>
              <a:t>에 </a:t>
            </a:r>
            <a:r>
              <a:rPr lang="en-US" altLang="ko-KR" dirty="0"/>
              <a:t>	</a:t>
            </a:r>
            <a:r>
              <a:rPr lang="ko-KR" altLang="en-US" dirty="0"/>
              <a:t>있는 공백들은 </a:t>
            </a:r>
            <a:r>
              <a:rPr lang="en-US" altLang="ko-KR" dirty="0"/>
              <a:t>2015-12-15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일괄 변경하였음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190FA0B-1C0C-09EE-7638-F8CF09BF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26"/>
            <a:ext cx="8066440" cy="40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3063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3648</TotalTime>
  <Words>644</Words>
  <Application>Microsoft Office PowerPoint</Application>
  <PresentationFormat>와이드스크린</PresentationFormat>
  <Paragraphs>77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돋움</vt:lpstr>
      <vt:lpstr>Franklin Gothic Book</vt:lpstr>
      <vt:lpstr>자르기</vt:lpstr>
      <vt:lpstr>데이터베이스 2강 과제</vt:lpstr>
      <vt:lpstr>슬라이드 17페이지 실습</vt:lpstr>
      <vt:lpstr>슬라이드 18페이지 실습</vt:lpstr>
      <vt:lpstr>슬라이드 19페이지 실습</vt:lpstr>
      <vt:lpstr>슬라이드 20페이지 실습</vt:lpstr>
      <vt:lpstr>슬라이드 21페이지 실습</vt:lpstr>
      <vt:lpstr>슬라이드 22페이지 실습 (1)</vt:lpstr>
      <vt:lpstr>슬라이드 22페이지 실습 (2)</vt:lpstr>
      <vt:lpstr>슬라이드 23페이지 실습 (3), (4)</vt:lpstr>
      <vt:lpstr>슬라이드 23페이지 실습 (3), (4)</vt:lpstr>
      <vt:lpstr>슬라이드 23페이지 실습 (3), (4)</vt:lpstr>
      <vt:lpstr>슬라이드 24페이지 실습(1)</vt:lpstr>
      <vt:lpstr>슬라이드 24페이지 실습(2)</vt:lpstr>
      <vt:lpstr>슬라이드 24페이지 실습(3)</vt:lpstr>
      <vt:lpstr>슬라이드 24페이지 실습(4)</vt:lpstr>
      <vt:lpstr>슬라이드 25페이지 basic 1 실습 – create table</vt:lpstr>
      <vt:lpstr>슬라이드 25페이지 basic 1 실습 – drop table</vt:lpstr>
      <vt:lpstr>슬라이드 25페이지 basic 1 실습 – insert data</vt:lpstr>
      <vt:lpstr>슬라이드 25페이지 basic 1 실습 – insert data</vt:lpstr>
      <vt:lpstr>슬라이드 25페이지 basic 1 실습 – 가장 가까운 거리 찾기</vt:lpstr>
      <vt:lpstr>슬라이드 25페이지 basic 1 실습 – 전체 데이터 출력</vt:lpstr>
      <vt:lpstr>슬라이드 25페이지 basic 1 실습 – where 1</vt:lpstr>
      <vt:lpstr>슬라이드 25페이지 basic 1 실습 – where 2</vt:lpstr>
      <vt:lpstr>슬라이드 25페이지 basic 2 실습1</vt:lpstr>
      <vt:lpstr>슬라이드 25페이지 basic 2 실습1</vt:lpstr>
      <vt:lpstr>슬라이드 25페이지 basic 2 실습2</vt:lpstr>
      <vt:lpstr>슬라이드 25페이지 basic 2 실습3 – 테이블 생성 (sum/avg column 추가)</vt:lpstr>
      <vt:lpstr>슬라이드 25페이지 basic 2 실습3 – drop table</vt:lpstr>
      <vt:lpstr>슬라이드 25페이지 basic 2 실습3 – insert data (sum/avg 추가)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26페이지 실습1 – 주식DB 테이블 생성, 삭제</vt:lpstr>
      <vt:lpstr>슬라이드 26페이지 실습1 – 주식DB 테이블 생성, 삭제</vt:lpstr>
      <vt:lpstr>슬라이드 26페이지 실습2 – 주식DB 데이터 입력</vt:lpstr>
      <vt:lpstr>슬라이드 26페이지 실습2 – 주식DB 데이터 입력 중 중복 키 에러 발생</vt:lpstr>
      <vt:lpstr>슬라이드 26페이지 실습2 – 주식DB 데이터 입력 완료</vt:lpstr>
      <vt:lpstr>슬라이드 26페이지 실습2 – 주식DB 데이터 입력 완료</vt:lpstr>
      <vt:lpstr>슬라이드 26페이지 실습3 – 원하는 날짜(2015-01-12) 찾기</vt:lpstr>
      <vt:lpstr>슬라이드 26페이지 실습3 – 원하는 날짜(2015-01-12) 찾기</vt:lpstr>
      <vt:lpstr>슬라이드 26페이지 실습3 – 원하는 종목코드(삼성전자 A005930) 찾기</vt:lpstr>
      <vt:lpstr>슬라이드 26페이지 실습3 – 원하는 종목코드(삼성전자 A005930) 찾기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2강 과제</dc:title>
  <dc:creator>남정현</dc:creator>
  <cp:lastModifiedBy>Bino</cp:lastModifiedBy>
  <cp:revision>32</cp:revision>
  <dcterms:created xsi:type="dcterms:W3CDTF">2023-05-09T00:18:08Z</dcterms:created>
  <dcterms:modified xsi:type="dcterms:W3CDTF">2023-05-12T12:53:51Z</dcterms:modified>
</cp:coreProperties>
</file>